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74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0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3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46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81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54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34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52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56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5456-2C01-8B46-B2AA-F2DF2C317A6D}" type="datetimeFigureOut">
              <a:rPr kumimoji="1" lang="ja-JP" altLang="en-US" smtClean="0"/>
              <a:t>2014/01/23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4BF0E-9DFA-DB41-B2D0-BAB3F5761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77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66226" y="4039544"/>
            <a:ext cx="6400800" cy="450145"/>
          </a:xfrm>
        </p:spPr>
        <p:txBody>
          <a:bodyPr>
            <a:normAutofit lnSpcReduction="10000"/>
          </a:bodyPr>
          <a:lstStyle/>
          <a:p>
            <a:pPr algn="r"/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月１８日沖縄タイムスにて掲載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93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2426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Macintosh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株式会社BowL</dc:creator>
  <cp:lastModifiedBy>株式会社BowL</cp:lastModifiedBy>
  <cp:revision>1</cp:revision>
  <dcterms:created xsi:type="dcterms:W3CDTF">2014-01-22T23:17:43Z</dcterms:created>
  <dcterms:modified xsi:type="dcterms:W3CDTF">2014-01-22T23:22:31Z</dcterms:modified>
</cp:coreProperties>
</file>